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1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76" r:id="rId13"/>
    <p:sldId id="289" r:id="rId14"/>
    <p:sldId id="266" r:id="rId15"/>
    <p:sldId id="267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FF00"/>
    <a:srgbClr val="FF99CC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00B18-01D9-47E7-AD37-02A21608775C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5B3C5-49CC-4197-8CFE-3D997409B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B3C5-49CC-4197-8CFE-3D997409BA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E292-FF7B-40A8-8920-A986FBC4D44E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64610B-E607-4781-882E-51240E1CE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E292-FF7B-40A8-8920-A986FBC4D44E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10B-E607-4781-882E-51240E1CE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E292-FF7B-40A8-8920-A986FBC4D44E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10B-E607-4781-882E-51240E1CE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E292-FF7B-40A8-8920-A986FBC4D44E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64610B-E607-4781-882E-51240E1CE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E292-FF7B-40A8-8920-A986FBC4D44E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10B-E607-4781-882E-51240E1CE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E292-FF7B-40A8-8920-A986FBC4D44E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10B-E607-4781-882E-51240E1CE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E292-FF7B-40A8-8920-A986FBC4D44E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64610B-E607-4781-882E-51240E1CE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E292-FF7B-40A8-8920-A986FBC4D44E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10B-E607-4781-882E-51240E1CE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E292-FF7B-40A8-8920-A986FBC4D44E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10B-E607-4781-882E-51240E1CE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E292-FF7B-40A8-8920-A986FBC4D44E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10B-E607-4781-882E-51240E1CE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E292-FF7B-40A8-8920-A986FBC4D44E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10B-E607-4781-882E-51240E1CE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E6E292-FF7B-40A8-8920-A986FBC4D44E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64610B-E607-4781-882E-51240E1CE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editing  Powerpoint class 5\Image\Cover_5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t="6996" b="230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4648200"/>
            <a:ext cx="9144000" cy="2209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248400"/>
            <a:ext cx="8534400" cy="457200"/>
          </a:xfrm>
        </p:spPr>
        <p:txBody>
          <a:bodyPr>
            <a:normAutofit/>
          </a:bodyPr>
          <a:lstStyle/>
          <a:p>
            <a:pPr algn="ctr"/>
            <a:r>
              <a:rPr lang="en-US" sz="1500" b="1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CATECHETICAL TEXTBOOK SERIES OF THE SYRO - MALABAR CHURCH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6200000">
            <a:off x="-1752601" y="1981200"/>
            <a:ext cx="4572000" cy="609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baseline="0" noProof="0" dirty="0">
                <a:solidFill>
                  <a:srgbClr val="FFFF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ON THE PATH OF SALVATION - 5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800600"/>
            <a:ext cx="8534400" cy="1828800"/>
          </a:xfrm>
          <a:prstGeom prst="rect">
            <a:avLst/>
          </a:prstGeom>
        </p:spPr>
        <p:txBody>
          <a:bodyPr vert="horz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oper Std Black" pitchFamily="18" charset="0"/>
                <a:ea typeface="+mj-ea"/>
                <a:cs typeface="Times New Roman" pitchFamily="18" charset="0"/>
              </a:rPr>
              <a:t>PEOPLE  WHO  AWAITED  THE  REDEEMER</a:t>
            </a:r>
            <a:endParaRPr kumimoji="0" lang="en-US" sz="4500" b="1" i="0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Cooper Std Black" pitchFamily="18" charset="0"/>
              <a:ea typeface="+mj-ea"/>
              <a:cs typeface="Arial" pitchFamily="34" charset="0"/>
            </a:endParaRPr>
          </a:p>
        </p:txBody>
      </p:sp>
      <p:sp>
        <p:nvSpPr>
          <p:cNvPr id="9" name="Chord 8"/>
          <p:cNvSpPr/>
          <p:nvPr/>
        </p:nvSpPr>
        <p:spPr>
          <a:xfrm rot="1474083">
            <a:off x="8018000" y="5345893"/>
            <a:ext cx="1765689" cy="1199332"/>
          </a:xfrm>
          <a:prstGeom prst="chord">
            <a:avLst>
              <a:gd name="adj1" fmla="val 2689439"/>
              <a:gd name="adj2" fmla="val 16159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0" y="5334000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Cooper Std Black" pitchFamily="18" charset="0"/>
              </a:rPr>
              <a:t>5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586" t="14583" r="44363" b="8333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586" t="14583" r="52562" b="42708"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l="586" t="13542" r="51977" b="44792"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586" t="13542" r="51977" b="50000"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NEW TESTAMENT – 27 BOOKS</a:t>
            </a:r>
            <a:endParaRPr lang="en-US" sz="3500" dirty="0">
              <a:solidFill>
                <a:srgbClr val="FF0000"/>
              </a:solidFill>
              <a:latin typeface="Cooper Std Black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0037"/>
            <a:ext cx="8686800" cy="20875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Fulfills the Old Testament</a:t>
            </a:r>
          </a:p>
          <a:p>
            <a:pPr marL="0" indent="0" algn="just">
              <a:buNone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First 4 books : Gospels (life &amp; teachings of Jesus)</a:t>
            </a:r>
          </a:p>
          <a:p>
            <a:pPr marL="0" indent="0" algn="just">
              <a:buNone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 books : Acts of Apostles, Letter of St. Paul, 7 catholic letters, Book of Revelations.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171" t="16273" r="77745" b="55208"/>
          <a:stretch>
            <a:fillRect/>
          </a:stretch>
        </p:blipFill>
        <p:spPr bwMode="auto">
          <a:xfrm>
            <a:off x="1752600" y="3810000"/>
            <a:ext cx="5562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3542" r="63104" b="23958"/>
          <a:stretch>
            <a:fillRect/>
          </a:stretch>
        </p:blipFill>
        <p:spPr bwMode="auto">
          <a:xfrm>
            <a:off x="2590800" y="16002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8122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Arial" pitchFamily="34" charset="0"/>
                <a:cs typeface="Arial" pitchFamily="34" charset="0"/>
              </a:rPr>
              <a:t>Messages of God given through Jesus and His apostles.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Arial" pitchFamily="34" charset="0"/>
                <a:cs typeface="Arial" pitchFamily="34" charset="0"/>
              </a:rPr>
              <a:t>First 4 books : Gospels (life &amp; teachings of Jesus)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757" t="13542" r="47877" b="35417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F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00" y="160337"/>
            <a:ext cx="7579400" cy="669766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57600" y="3286780"/>
            <a:ext cx="1905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Pentateuch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2667000"/>
            <a:ext cx="228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Arial" pitchFamily="34" charset="0"/>
                <a:cs typeface="Arial" pitchFamily="34" charset="0"/>
              </a:rPr>
              <a:t>Exodus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2743200"/>
            <a:ext cx="228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Arial" pitchFamily="34" charset="0"/>
                <a:cs typeface="Arial" pitchFamily="34" charset="0"/>
              </a:rPr>
              <a:t>Deuteronomy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0" y="1229380"/>
            <a:ext cx="228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atin typeface="Arial" pitchFamily="34" charset="0"/>
                <a:cs typeface="Arial" pitchFamily="34" charset="0"/>
              </a:rPr>
              <a:t>Gencesis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5181600"/>
            <a:ext cx="228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Arial" pitchFamily="34" charset="0"/>
                <a:cs typeface="Arial" pitchFamily="34" charset="0"/>
              </a:rPr>
              <a:t>Numbers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5105400"/>
            <a:ext cx="228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Arial" pitchFamily="34" charset="0"/>
                <a:cs typeface="Arial" pitchFamily="34" charset="0"/>
              </a:rPr>
              <a:t>Leviticus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2400"/>
            <a:ext cx="4572000" cy="944562"/>
          </a:xfrm>
        </p:spPr>
        <p:txBody>
          <a:bodyPr>
            <a:noAutofit/>
          </a:bodyPr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Cooper Std Black" pitchFamily="18" charset="0"/>
                <a:cs typeface="Arial" pitchFamily="34" charset="0"/>
              </a:rPr>
              <a:t>OLD </a:t>
            </a:r>
            <a:r>
              <a:rPr lang="en-US" sz="2300" b="1" dirty="0">
                <a:solidFill>
                  <a:srgbClr val="FF0000"/>
                </a:solidFill>
                <a:latin typeface="Cooper Std Black" pitchFamily="18" charset="0"/>
                <a:cs typeface="Arial" pitchFamily="34" charset="0"/>
              </a:rPr>
              <a:t>TESTAMENT </a:t>
            </a:r>
          </a:p>
          <a:p>
            <a:pPr algn="ctr"/>
            <a:r>
              <a:rPr lang="en-US" sz="2300" b="1" dirty="0">
                <a:solidFill>
                  <a:srgbClr val="FF0000"/>
                </a:solidFill>
                <a:latin typeface="Cooper Std Black" pitchFamily="18" charset="0"/>
                <a:cs typeface="Arial" pitchFamily="34" charset="0"/>
              </a:rPr>
              <a:t>46 BOOKS</a:t>
            </a:r>
            <a:endParaRPr lang="en-US" sz="2300" b="1" dirty="0">
              <a:solidFill>
                <a:srgbClr val="FF0000"/>
              </a:solidFill>
              <a:latin typeface="Cooper Std Black" pitchFamily="18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0" y="152400"/>
            <a:ext cx="4572000" cy="944562"/>
          </a:xfrm>
        </p:spPr>
        <p:txBody>
          <a:bodyPr>
            <a:noAutofit/>
          </a:bodyPr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Cooper Std Black" pitchFamily="18" charset="0"/>
                <a:cs typeface="Arial" pitchFamily="34" charset="0"/>
              </a:rPr>
              <a:t>NEW TESTAMENT </a:t>
            </a:r>
            <a:endParaRPr lang="en-US" sz="2300" b="1" dirty="0">
              <a:solidFill>
                <a:srgbClr val="FF0000"/>
              </a:solidFill>
              <a:latin typeface="Cooper Std Black" pitchFamily="18" charset="0"/>
              <a:cs typeface="Arial" pitchFamily="34" charset="0"/>
            </a:endParaRPr>
          </a:p>
          <a:p>
            <a:pPr algn="ctr"/>
            <a:r>
              <a:rPr lang="en-US" sz="2300" b="1" dirty="0">
                <a:solidFill>
                  <a:srgbClr val="FF0000"/>
                </a:solidFill>
                <a:latin typeface="Cooper Std Black" pitchFamily="18" charset="0"/>
                <a:cs typeface="Arial" pitchFamily="34" charset="0"/>
              </a:rPr>
              <a:t>27 </a:t>
            </a:r>
            <a:r>
              <a:rPr lang="en-US" sz="2300" b="1" dirty="0">
                <a:solidFill>
                  <a:srgbClr val="FF0000"/>
                </a:solidFill>
                <a:latin typeface="Cooper Std Black" pitchFamily="18" charset="0"/>
                <a:cs typeface="Arial" pitchFamily="34" charset="0"/>
              </a:rPr>
              <a:t>BOOKS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0" y="1143000"/>
            <a:ext cx="4572000" cy="190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History of Israel is the main subject.</a:t>
            </a:r>
          </a:p>
          <a:p>
            <a:pPr algn="ctr"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selects people of Israel as His chosen ones.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143000"/>
            <a:ext cx="46482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 of God(Jesus) and his teachings is the main subject.</a:t>
            </a:r>
          </a:p>
          <a:p>
            <a:pPr algn="ctr"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sends His only Son to gather the faithful.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586" t="14583" r="59004" b="44792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81200" y="3581400"/>
            <a:ext cx="381000" cy="228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4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BIBLE : HISTORY OF GOD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O.T is collection of many historic events.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Record of God experience to people like deliverance from slavery Protection &amp; care in the desert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Guidance to the promised land.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586" t="14583" r="72474" b="22917"/>
          <a:stretch>
            <a:fillRect/>
          </a:stretch>
        </p:blipFill>
        <p:spPr bwMode="auto">
          <a:xfrm>
            <a:off x="3170349" y="3429000"/>
            <a:ext cx="284945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1981200"/>
            <a:ext cx="8991600" cy="2362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Let us pray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3200400"/>
            <a:ext cx="86868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Lord, I seek with my whole heart.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Don’t let me stray from your commandments.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76200" y="1981200"/>
            <a:ext cx="8991600" cy="2362200"/>
          </a:xfrm>
          <a:prstGeom prst="plaque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latin typeface="Cooper Std Black" pitchFamily="18" charset="0"/>
                <a:cs typeface="Times New Roman" pitchFamily="18" charset="0"/>
              </a:rPr>
              <a:t>READ AND RECOUNT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3200400"/>
            <a:ext cx="8686800" cy="53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Covenant with Noah (Gen. 9:1-17).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1981200"/>
            <a:ext cx="8991600" cy="2362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B050"/>
                </a:solidFill>
                <a:latin typeface="Cooper Std Black" pitchFamily="18" charset="0"/>
                <a:cs typeface="Times New Roman" pitchFamily="18" charset="0"/>
              </a:rPr>
              <a:t>WORD OF GOD FOR GUIDANCE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57400" y="3048000"/>
            <a:ext cx="6858000" cy="91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 word is lamp to my feet and a light to my path (Psalm 119:105).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16808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90600" y="1981200"/>
            <a:ext cx="7239000" cy="2895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" y="2209800"/>
            <a:ext cx="8991600" cy="2362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00FF"/>
                </a:solidFill>
                <a:latin typeface="Cooper Std Black" pitchFamily="18" charset="0"/>
                <a:cs typeface="Times New Roman" pitchFamily="18" charset="0"/>
              </a:rPr>
              <a:t>MY DECISION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3352800"/>
            <a:ext cx="73152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will read the holy Bible daily with devotion.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95600" y="457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33400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ooper Std Black" pitchFamily="18" charset="0"/>
                <a:ea typeface="Tahoma" pitchFamily="34" charset="0"/>
                <a:cs typeface="Times New Roman" pitchFamily="18" charset="0"/>
              </a:rPr>
              <a:t>LESSON 1</a:t>
            </a:r>
            <a:r>
              <a:rPr lang="en-US" sz="3000" b="1" dirty="0">
                <a:solidFill>
                  <a:srgbClr val="FFFF00"/>
                </a:solidFill>
                <a:latin typeface="Cooper Std Black" pitchFamily="18" charset="0"/>
                <a:cs typeface="Times New Roman" pitchFamily="18" charset="0"/>
              </a:rPr>
              <a:t>     </a:t>
            </a:r>
            <a:r>
              <a:rPr lang="en-US" sz="3000" b="1" dirty="0">
                <a:solidFill>
                  <a:srgbClr val="FFFF00"/>
                </a:solidFill>
                <a:latin typeface="Cooper Std Black" pitchFamily="18" charset="0"/>
              </a:rPr>
              <a:t>           </a:t>
            </a: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BIBLE THE HISTORY OF SALVATION </a:t>
            </a:r>
            <a:endParaRPr lang="en-US" sz="3500" dirty="0">
              <a:solidFill>
                <a:srgbClr val="FF0000"/>
              </a:solidFill>
              <a:latin typeface="Cooper Std Black" pitchFamily="18" charset="0"/>
              <a:cs typeface="Times New Roman" pitchFamily="18" charset="0"/>
            </a:endParaRPr>
          </a:p>
        </p:txBody>
      </p:sp>
      <p:pic>
        <p:nvPicPr>
          <p:cNvPr id="6" name="Picture 5" descr="Chapter1_1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790760" y="1978069"/>
            <a:ext cx="7515040" cy="481037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Cooper Std Black" pitchFamily="18" charset="0"/>
                <a:cs typeface="Times New Roman" pitchFamily="18" charset="0"/>
              </a:rPr>
              <a:t>LET US DO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Name the first five of the Old Testament.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" y="3048000"/>
            <a:ext cx="27432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....................................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0400" y="3048000"/>
            <a:ext cx="27432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....................................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248400" y="3048000"/>
            <a:ext cx="27432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....................................</a:t>
            </a:r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371600" y="4419600"/>
            <a:ext cx="27432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....................................</a:t>
            </a:r>
          </a:p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029200" y="4419600"/>
            <a:ext cx="2743200" cy="838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....................................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Cooper Std Black" pitchFamily="18" charset="0"/>
                <a:cs typeface="Times New Roman" pitchFamily="18" charset="0"/>
              </a:rPr>
              <a:t>LET US FIND OUT THE 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819400"/>
            <a:ext cx="8686800" cy="2667000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	Why 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we say that the holy Bible is the guide for 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life?</a:t>
            </a:r>
          </a:p>
          <a:p>
            <a:pPr marL="457200" indent="-457200" algn="just"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	How do the words of the Bible become life-giving?</a:t>
            </a:r>
          </a:p>
          <a:p>
            <a:pPr marL="457200" indent="-457200"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	What 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the content of the Pentateuch?</a:t>
            </a:r>
          </a:p>
          <a:p>
            <a:pPr marL="457200" indent="-457200"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	What 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the books in the New Testament other than the Gospels?</a:t>
            </a:r>
          </a:p>
          <a:p>
            <a:pPr marL="457200" indent="-457200">
              <a:buNone/>
            </a:pP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	How 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does the Good-experience of Old Testament people help us?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981200"/>
            <a:ext cx="914400" cy="1524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8229600" y="1981200"/>
            <a:ext cx="914400" cy="1524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357544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4343400"/>
            <a:ext cx="7315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153400" cy="3962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Bible means ‘book’.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Derived from Greek word </a:t>
            </a:r>
            <a:r>
              <a:rPr lang="en-US" sz="25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en-US" sz="25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biblia</a:t>
            </a:r>
            <a:r>
              <a:rPr lang="en-US" sz="25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Collection of books.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 73 books and divided in two sections.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Old Testament - 46 books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New Testament - 27 books.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5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Role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God our loving Father talks to us through the bible.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only for Christians but also whole of humanity.</a:t>
            </a:r>
          </a:p>
        </p:txBody>
      </p:sp>
      <p:pic>
        <p:nvPicPr>
          <p:cNvPr id="6" name="Picture 2" descr="C:\Users\poulose\Desktop\images (1)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791200" y="228600"/>
            <a:ext cx="3048000" cy="3048000"/>
          </a:xfrm>
          <a:prstGeom prst="ellipse">
            <a:avLst/>
          </a:prstGeom>
          <a:ln w="76200">
            <a:solidFill>
              <a:schemeClr val="bg1"/>
            </a:solidFill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INTERESTING 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2743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 read book</a:t>
            </a:r>
          </a:p>
          <a:p>
            <a:pPr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 sold book</a:t>
            </a:r>
          </a:p>
          <a:p>
            <a:pPr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Largest number of copies printed.</a:t>
            </a:r>
          </a:p>
          <a:p>
            <a:pPr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Publish in largest number of languages.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13542" r="71303" b="25000"/>
          <a:stretch>
            <a:fillRect/>
          </a:stretch>
        </p:blipFill>
        <p:spPr bwMode="auto">
          <a:xfrm>
            <a:off x="5486400" y="3352800"/>
            <a:ext cx="365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t="14583" r="83968" b="59375"/>
          <a:stretch>
            <a:fillRect/>
          </a:stretch>
        </p:blipFill>
        <p:spPr bwMode="auto">
          <a:xfrm>
            <a:off x="5486400" y="10668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l="586" t="15365" r="67203" b="41667"/>
          <a:stretch>
            <a:fillRect/>
          </a:stretch>
        </p:blipFill>
        <p:spPr bwMode="auto">
          <a:xfrm>
            <a:off x="0" y="4343400"/>
            <a:ext cx="548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FEATURES OF THE BIBLE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3657600" cy="533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guide to life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951" t="16667" r="76871" b="37500"/>
          <a:stretch>
            <a:fillRect/>
          </a:stretch>
        </p:blipFill>
        <p:spPr bwMode="auto">
          <a:xfrm>
            <a:off x="0" y="16002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86400" y="1041737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itchFamily="34" charset="0"/>
                <a:cs typeface="Arial" pitchFamily="34" charset="0"/>
              </a:rPr>
              <a:t>The life giving word</a:t>
            </a:r>
          </a:p>
          <a:p>
            <a:pPr algn="ctr"/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637002"/>
            <a:ext cx="457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itchFamily="34" charset="0"/>
                <a:cs typeface="Arial" pitchFamily="34" charset="0"/>
              </a:rPr>
              <a:t>The message of God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3632537"/>
            <a:ext cx="5029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itchFamily="34" charset="0"/>
                <a:cs typeface="Arial" pitchFamily="34" charset="0"/>
              </a:rPr>
              <a:t>History of God Experience</a:t>
            </a:r>
          </a:p>
          <a:p>
            <a:pPr algn="ctr"/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171" t="14583" r="79502" b="61458"/>
          <a:stretch>
            <a:fillRect/>
          </a:stretch>
        </p:blipFill>
        <p:spPr bwMode="auto">
          <a:xfrm>
            <a:off x="4572000" y="16002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171" t="19792" r="82211" b="56250"/>
          <a:stretch>
            <a:fillRect/>
          </a:stretch>
        </p:blipFill>
        <p:spPr bwMode="auto">
          <a:xfrm>
            <a:off x="0" y="4343400"/>
            <a:ext cx="457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 l="1757" t="16667" r="71669" b="52083"/>
          <a:stretch>
            <a:fillRect/>
          </a:stretch>
        </p:blipFill>
        <p:spPr bwMode="auto">
          <a:xfrm>
            <a:off x="4572000" y="4343400"/>
            <a:ext cx="457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BIBLE : A GUIDE TO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057400"/>
            <a:ext cx="4495800" cy="4267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Because 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is the Word of God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Gives lessons on subjects like :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Beginning of universe 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Origin of humans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Goal of human life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Means to attain the goal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 human values through stories &amp; parables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Consequences of evil actions.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805" t="13542" r="62225" b="35417"/>
          <a:stretch>
            <a:fillRect/>
          </a:stretch>
        </p:blipFill>
        <p:spPr bwMode="auto">
          <a:xfrm>
            <a:off x="4572000" y="4876800"/>
            <a:ext cx="457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171" t="20833" r="44363" b="9375"/>
          <a:stretch>
            <a:fillRect/>
          </a:stretch>
        </p:blipFill>
        <p:spPr bwMode="auto">
          <a:xfrm>
            <a:off x="4572000" y="1600200"/>
            <a:ext cx="457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100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BIBLE : THE LIFE GIVING WORD</a:t>
            </a:r>
            <a:endParaRPr lang="en-US" sz="3500" dirty="0">
              <a:solidFill>
                <a:srgbClr val="FF0000"/>
              </a:solidFill>
              <a:latin typeface="Cooper Std Black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8458200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“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 does not live by bread alone, but by every word that proceeds from the mouth of God”(Mt. 4:4)</a:t>
            </a:r>
          </a:p>
          <a:p>
            <a:pPr marL="0" indent="0" algn="just">
              <a:buNone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Just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food nourishes the body, the Word of God nourishes the soul.</a:t>
            </a:r>
          </a:p>
          <a:p>
            <a:pPr marL="0" indent="0" algn="just">
              <a:buNone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Word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God is life and spirit.</a:t>
            </a:r>
          </a:p>
          <a:p>
            <a:pPr marL="0" indent="0" algn="just">
              <a:buNone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Word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God gives eternal life to those who listen &amp; FOLLOW it.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795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BIBLE : THE MESSAGE OF GOD</a:t>
            </a:r>
            <a:endParaRPr lang="en-US" sz="3500" dirty="0">
              <a:solidFill>
                <a:srgbClr val="FF0000"/>
              </a:solidFill>
              <a:latin typeface="Cooper Std Black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495800" cy="5562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speaks through the Bible.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Messages of love from God the Father to His children.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God reveals himself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Tells us that God lives us through the various manifestations and messages.</a:t>
            </a:r>
          </a:p>
          <a:p>
            <a:pPr algn="ctr">
              <a:buNone/>
            </a:pPr>
            <a:r>
              <a:rPr lang="en-US" sz="25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Word of God gives :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LIFE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COMFORT IN DISTRESS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 IN ILLNESS</a:t>
            </a:r>
          </a:p>
          <a:p>
            <a:pPr algn="ctr">
              <a:buNone/>
            </a:pP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STRENGHT IN WEAKNESS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586" t="14583" r="63104" b="33333"/>
          <a:stretch>
            <a:fillRect/>
          </a:stretch>
        </p:blipFill>
        <p:spPr bwMode="auto">
          <a:xfrm>
            <a:off x="5486400" y="1548581"/>
            <a:ext cx="3657600" cy="271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757" t="18750" r="69546" b="32292"/>
          <a:stretch>
            <a:fillRect/>
          </a:stretch>
        </p:blipFill>
        <p:spPr bwMode="auto">
          <a:xfrm>
            <a:off x="5486400" y="42672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Cooper Std Black" pitchFamily="18" charset="0"/>
                <a:cs typeface="Times New Roman" pitchFamily="18" charset="0"/>
              </a:rPr>
              <a:t>OLD TESTAMENT – 46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153400" cy="4678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Presents first part of God’s plan for mankind’s salvation</a:t>
            </a:r>
          </a:p>
          <a:p>
            <a:pPr algn="ctr">
              <a:buNone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First 5 books called ‘ PENTATEUCH’ (Greek word - 5 books)</a:t>
            </a:r>
          </a:p>
          <a:p>
            <a:pPr algn="ctr">
              <a:buNone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Malayalam -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Panchagranthi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>
              <a:buNone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Genesis, Exodus, Leviticus, Numbers, Deuteronomy</a:t>
            </a:r>
          </a:p>
          <a:p>
            <a:pPr algn="ctr">
              <a:buNone/>
            </a:pP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377</TotalTime>
  <Words>490</Words>
  <Application>Microsoft Office PowerPoint</Application>
  <PresentationFormat>On-screen Show (4:3)</PresentationFormat>
  <Paragraphs>110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CATECHETICAL TEXTBOOK SERIES OF THE SYRO - MALABAR CHURCH</vt:lpstr>
      <vt:lpstr>Slide 2</vt:lpstr>
      <vt:lpstr>Slide 3</vt:lpstr>
      <vt:lpstr>INTERESTING  FACTS</vt:lpstr>
      <vt:lpstr>FEATURES OF THE BIBLE</vt:lpstr>
      <vt:lpstr>BIBLE : A GUIDE TO LIFE</vt:lpstr>
      <vt:lpstr>BIBLE : THE LIFE GIVING WORD</vt:lpstr>
      <vt:lpstr>BIBLE : THE MESSAGE OF GOD</vt:lpstr>
      <vt:lpstr>OLD TESTAMENT – 46 BOOKS</vt:lpstr>
      <vt:lpstr>Slide 10</vt:lpstr>
      <vt:lpstr>NEW TESTAMENT – 27 BOOKS</vt:lpstr>
      <vt:lpstr>Slide 12</vt:lpstr>
      <vt:lpstr>Slide 13</vt:lpstr>
      <vt:lpstr>Slide 14</vt:lpstr>
      <vt:lpstr>BIBLE : HISTORY OF GOD EXPERIENCE</vt:lpstr>
      <vt:lpstr>Let us pray</vt:lpstr>
      <vt:lpstr>READ AND RECOUNT</vt:lpstr>
      <vt:lpstr>WORD OF GOD FOR GUIDANCE</vt:lpstr>
      <vt:lpstr>MY DECISION</vt:lpstr>
      <vt:lpstr>LET US DO</vt:lpstr>
      <vt:lpstr>LET US FIND OUT THE ANSWER</vt:lpstr>
      <vt:lpstr>Slide 22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SIGNS AND SYMBOLS IN THE HOLY QURBANA</dc:title>
  <dc:creator>Leena</dc:creator>
  <cp:lastModifiedBy>Administrator</cp:lastModifiedBy>
  <cp:revision>71</cp:revision>
  <dcterms:created xsi:type="dcterms:W3CDTF">2015-04-11T16:08:42Z</dcterms:created>
  <dcterms:modified xsi:type="dcterms:W3CDTF">2015-09-16T06:40:40Z</dcterms:modified>
</cp:coreProperties>
</file>